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Raleway"/>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7" name="Shape 18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3" name="Shape 1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Shape 1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8" name="Shape 1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Shape 2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4" name="Shape 20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9" name="Shape 1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 name="Shape 1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1" name="Shape 1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29450" y="1322450"/>
            <a:ext cx="3787800" cy="19881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Shape 11"/>
          <p:cNvSpPr txBox="1"/>
          <p:nvPr>
            <p:ph idx="1" type="subTitle"/>
          </p:nvPr>
        </p:nvSpPr>
        <p:spPr>
          <a:xfrm>
            <a:off x="729595" y="3401500"/>
            <a:ext cx="37878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Shape 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grpSp>
        <p:nvGrpSpPr>
          <p:cNvPr id="13" name="Shape 13"/>
          <p:cNvGrpSpPr/>
          <p:nvPr/>
        </p:nvGrpSpPr>
        <p:grpSpPr>
          <a:xfrm>
            <a:off x="830392" y="1191256"/>
            <a:ext cx="745763" cy="45826"/>
            <a:chOff x="4580561" y="2589004"/>
            <a:chExt cx="1064464" cy="25200"/>
          </a:xfrm>
        </p:grpSpPr>
        <p:sp>
          <p:nvSpPr>
            <p:cNvPr id="14" name="Shape 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Shape 1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 name="Shape 16"/>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Shape 9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92" name="Shape 92"/>
          <p:cNvGrpSpPr/>
          <p:nvPr/>
        </p:nvGrpSpPr>
        <p:grpSpPr>
          <a:xfrm>
            <a:off x="830392" y="1191256"/>
            <a:ext cx="745763" cy="45826"/>
            <a:chOff x="4580561" y="2589004"/>
            <a:chExt cx="1064464" cy="25200"/>
          </a:xfrm>
        </p:grpSpPr>
        <p:sp>
          <p:nvSpPr>
            <p:cNvPr id="93" name="Shape 9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5" name="Shape 95"/>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Shape 96"/>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Shape 97"/>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Shape 9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Shape 100"/>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Shape 101"/>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02" name="Shape 102"/>
          <p:cNvGrpSpPr/>
          <p:nvPr/>
        </p:nvGrpSpPr>
        <p:grpSpPr>
          <a:xfrm>
            <a:off x="830392" y="1191256"/>
            <a:ext cx="745763" cy="45826"/>
            <a:chOff x="4580561" y="2589004"/>
            <a:chExt cx="1064464" cy="25200"/>
          </a:xfrm>
        </p:grpSpPr>
        <p:sp>
          <p:nvSpPr>
            <p:cNvPr id="103" name="Shape 10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5" name="Shape 105"/>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rgbClr val="FFFFFF"/>
              </a:buClr>
              <a:buSzPts val="3000"/>
              <a:buNone/>
              <a:defRPr sz="3000">
                <a:solidFill>
                  <a:srgbClr val="FFFFFF"/>
                </a:solidFill>
              </a:defRPr>
            </a:lvl1pPr>
            <a:lvl2pPr lvl="1">
              <a:spcBef>
                <a:spcPts val="0"/>
              </a:spcBef>
              <a:spcAft>
                <a:spcPts val="0"/>
              </a:spcAft>
              <a:buClr>
                <a:srgbClr val="FFFFFF"/>
              </a:buClr>
              <a:buSzPts val="3000"/>
              <a:buNone/>
              <a:defRPr sz="3000">
                <a:solidFill>
                  <a:srgbClr val="FFFFFF"/>
                </a:solidFill>
              </a:defRPr>
            </a:lvl2pPr>
            <a:lvl3pPr lvl="2">
              <a:spcBef>
                <a:spcPts val="0"/>
              </a:spcBef>
              <a:spcAft>
                <a:spcPts val="0"/>
              </a:spcAft>
              <a:buClr>
                <a:srgbClr val="FFFFFF"/>
              </a:buClr>
              <a:buSzPts val="3000"/>
              <a:buNone/>
              <a:defRPr sz="3000">
                <a:solidFill>
                  <a:srgbClr val="FFFFFF"/>
                </a:solidFill>
              </a:defRPr>
            </a:lvl3pPr>
            <a:lvl4pPr lvl="3">
              <a:spcBef>
                <a:spcPts val="0"/>
              </a:spcBef>
              <a:spcAft>
                <a:spcPts val="0"/>
              </a:spcAft>
              <a:buClr>
                <a:srgbClr val="FFFFFF"/>
              </a:buClr>
              <a:buSzPts val="3000"/>
              <a:buNone/>
              <a:defRPr sz="3000">
                <a:solidFill>
                  <a:srgbClr val="FFFFFF"/>
                </a:solidFill>
              </a:defRPr>
            </a:lvl4pPr>
            <a:lvl5pPr lvl="4">
              <a:spcBef>
                <a:spcPts val="0"/>
              </a:spcBef>
              <a:spcAft>
                <a:spcPts val="0"/>
              </a:spcAft>
              <a:buClr>
                <a:srgbClr val="FFFFFF"/>
              </a:buClr>
              <a:buSzPts val="3000"/>
              <a:buNone/>
              <a:defRPr sz="3000">
                <a:solidFill>
                  <a:srgbClr val="FFFFFF"/>
                </a:solidFill>
              </a:defRPr>
            </a:lvl5pPr>
            <a:lvl6pPr lvl="5">
              <a:spcBef>
                <a:spcPts val="0"/>
              </a:spcBef>
              <a:spcAft>
                <a:spcPts val="0"/>
              </a:spcAft>
              <a:buClr>
                <a:srgbClr val="FFFFFF"/>
              </a:buClr>
              <a:buSzPts val="3000"/>
              <a:buNone/>
              <a:defRPr sz="3000">
                <a:solidFill>
                  <a:srgbClr val="FFFFFF"/>
                </a:solidFill>
              </a:defRPr>
            </a:lvl6pPr>
            <a:lvl7pPr lvl="6">
              <a:spcBef>
                <a:spcPts val="0"/>
              </a:spcBef>
              <a:spcAft>
                <a:spcPts val="0"/>
              </a:spcAft>
              <a:buClr>
                <a:srgbClr val="FFFFFF"/>
              </a:buClr>
              <a:buSzPts val="3000"/>
              <a:buNone/>
              <a:defRPr sz="3000">
                <a:solidFill>
                  <a:srgbClr val="FFFFFF"/>
                </a:solidFill>
              </a:defRPr>
            </a:lvl7pPr>
            <a:lvl8pPr lvl="7">
              <a:spcBef>
                <a:spcPts val="0"/>
              </a:spcBef>
              <a:spcAft>
                <a:spcPts val="0"/>
              </a:spcAft>
              <a:buClr>
                <a:srgbClr val="FFFFFF"/>
              </a:buClr>
              <a:buSzPts val="3000"/>
              <a:buNone/>
              <a:defRPr sz="3000">
                <a:solidFill>
                  <a:srgbClr val="FFFFFF"/>
                </a:solidFill>
              </a:defRPr>
            </a:lvl8pPr>
            <a:lvl9pPr lvl="8">
              <a:spcBef>
                <a:spcPts val="0"/>
              </a:spcBef>
              <a:spcAft>
                <a:spcPts val="0"/>
              </a:spcAft>
              <a:buClr>
                <a:srgbClr val="FFFFFF"/>
              </a:buClr>
              <a:buSzPts val="3000"/>
              <a:buNone/>
              <a:defRPr sz="3000">
                <a:solidFill>
                  <a:srgbClr val="FFFFFF"/>
                </a:solidFill>
              </a:defRPr>
            </a:lvl9pPr>
          </a:lstStyle>
          <a:p/>
        </p:txBody>
      </p:sp>
      <p:sp>
        <p:nvSpPr>
          <p:cNvPr id="106" name="Shape 106"/>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Clr>
                <a:srgbClr val="FFFFFF"/>
              </a:buClr>
              <a:buSzPts val="1600"/>
              <a:buNone/>
              <a:defRPr sz="1600">
                <a:solidFill>
                  <a:srgbClr val="FFFFFF"/>
                </a:solidFill>
              </a:defRPr>
            </a:lvl2pPr>
            <a:lvl3pPr lvl="2">
              <a:lnSpc>
                <a:spcPct val="100000"/>
              </a:lnSpc>
              <a:spcBef>
                <a:spcPts val="0"/>
              </a:spcBef>
              <a:spcAft>
                <a:spcPts val="0"/>
              </a:spcAft>
              <a:buClr>
                <a:srgbClr val="FFFFFF"/>
              </a:buClr>
              <a:buSzPts val="1600"/>
              <a:buNone/>
              <a:defRPr sz="1600">
                <a:solidFill>
                  <a:srgbClr val="FFFFFF"/>
                </a:solidFill>
              </a:defRPr>
            </a:lvl3pPr>
            <a:lvl4pPr lvl="3">
              <a:lnSpc>
                <a:spcPct val="100000"/>
              </a:lnSpc>
              <a:spcBef>
                <a:spcPts val="0"/>
              </a:spcBef>
              <a:spcAft>
                <a:spcPts val="0"/>
              </a:spcAft>
              <a:buClr>
                <a:srgbClr val="FFFFFF"/>
              </a:buClr>
              <a:buSzPts val="1600"/>
              <a:buNone/>
              <a:defRPr sz="1600">
                <a:solidFill>
                  <a:srgbClr val="FFFFFF"/>
                </a:solidFill>
              </a:defRPr>
            </a:lvl4pPr>
            <a:lvl5pPr lvl="4">
              <a:lnSpc>
                <a:spcPct val="100000"/>
              </a:lnSpc>
              <a:spcBef>
                <a:spcPts val="0"/>
              </a:spcBef>
              <a:spcAft>
                <a:spcPts val="0"/>
              </a:spcAft>
              <a:buClr>
                <a:srgbClr val="FFFFFF"/>
              </a:buClr>
              <a:buSzPts val="1600"/>
              <a:buNone/>
              <a:defRPr sz="1600">
                <a:solidFill>
                  <a:srgbClr val="FFFFFF"/>
                </a:solidFill>
              </a:defRPr>
            </a:lvl5pPr>
            <a:lvl6pPr lvl="5">
              <a:lnSpc>
                <a:spcPct val="100000"/>
              </a:lnSpc>
              <a:spcBef>
                <a:spcPts val="0"/>
              </a:spcBef>
              <a:spcAft>
                <a:spcPts val="0"/>
              </a:spcAft>
              <a:buClr>
                <a:srgbClr val="FFFFFF"/>
              </a:buClr>
              <a:buSzPts val="1600"/>
              <a:buNone/>
              <a:defRPr sz="1600">
                <a:solidFill>
                  <a:srgbClr val="FFFFFF"/>
                </a:solidFill>
              </a:defRPr>
            </a:lvl6pPr>
            <a:lvl7pPr lvl="6">
              <a:lnSpc>
                <a:spcPct val="100000"/>
              </a:lnSpc>
              <a:spcBef>
                <a:spcPts val="0"/>
              </a:spcBef>
              <a:spcAft>
                <a:spcPts val="0"/>
              </a:spcAft>
              <a:buClr>
                <a:srgbClr val="FFFFFF"/>
              </a:buClr>
              <a:buSzPts val="1600"/>
              <a:buNone/>
              <a:defRPr sz="1600">
                <a:solidFill>
                  <a:srgbClr val="FFFFFF"/>
                </a:solidFill>
              </a:defRPr>
            </a:lvl7pPr>
            <a:lvl8pPr lvl="7">
              <a:lnSpc>
                <a:spcPct val="100000"/>
              </a:lnSpc>
              <a:spcBef>
                <a:spcPts val="0"/>
              </a:spcBef>
              <a:spcAft>
                <a:spcPts val="0"/>
              </a:spcAft>
              <a:buClr>
                <a:srgbClr val="FFFFFF"/>
              </a:buClr>
              <a:buSzPts val="1600"/>
              <a:buNone/>
              <a:defRPr sz="1600">
                <a:solidFill>
                  <a:srgbClr val="FFFFFF"/>
                </a:solidFill>
              </a:defRPr>
            </a:lvl8pPr>
            <a:lvl9pPr lvl="8">
              <a:lnSpc>
                <a:spcPct val="100000"/>
              </a:lnSpc>
              <a:spcBef>
                <a:spcPts val="0"/>
              </a:spcBef>
              <a:spcAft>
                <a:spcPts val="0"/>
              </a:spcAft>
              <a:buClr>
                <a:srgbClr val="FFFFFF"/>
              </a:buClr>
              <a:buSzPts val="1600"/>
              <a:buNone/>
              <a:defRPr sz="1600">
                <a:solidFill>
                  <a:srgbClr val="FFFFFF"/>
                </a:solidFill>
              </a:defRPr>
            </a:lvl9pPr>
          </a:lstStyle>
          <a:p/>
        </p:txBody>
      </p:sp>
      <p:sp>
        <p:nvSpPr>
          <p:cNvPr id="107" name="Shape 107"/>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8" name="Shape 108"/>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109" name="Shape 109"/>
        <p:cNvGrpSpPr/>
        <p:nvPr/>
      </p:nvGrpSpPr>
      <p:grpSpPr>
        <a:xfrm>
          <a:off x="0" y="0"/>
          <a:ext cx="0" cy="0"/>
          <a:chOff x="0" y="0"/>
          <a:chExt cx="0" cy="0"/>
        </a:xfrm>
      </p:grpSpPr>
      <p:pic>
        <p:nvPicPr>
          <p:cNvPr id="110" name="Shape 110"/>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Shape 111"/>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2" name="Shape 112"/>
          <p:cNvGrpSpPr/>
          <p:nvPr/>
        </p:nvGrpSpPr>
        <p:grpSpPr>
          <a:xfrm>
            <a:off x="830392" y="1191256"/>
            <a:ext cx="745763" cy="45826"/>
            <a:chOff x="4580561" y="2589004"/>
            <a:chExt cx="1064464" cy="25200"/>
          </a:xfrm>
        </p:grpSpPr>
        <p:sp>
          <p:nvSpPr>
            <p:cNvPr id="113" name="Shape 1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Shape 114"/>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5" name="Shape 115"/>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rgbClr val="FFFFFF"/>
              </a:buClr>
              <a:buSzPts val="3000"/>
              <a:buNone/>
              <a:defRPr sz="3000">
                <a:solidFill>
                  <a:srgbClr val="FFFFFF"/>
                </a:solidFill>
              </a:defRPr>
            </a:lvl1pPr>
            <a:lvl2pPr lvl="1">
              <a:spcBef>
                <a:spcPts val="0"/>
              </a:spcBef>
              <a:spcAft>
                <a:spcPts val="0"/>
              </a:spcAft>
              <a:buClr>
                <a:srgbClr val="FFFFFF"/>
              </a:buClr>
              <a:buSzPts val="3000"/>
              <a:buNone/>
              <a:defRPr sz="3000">
                <a:solidFill>
                  <a:srgbClr val="FFFFFF"/>
                </a:solidFill>
              </a:defRPr>
            </a:lvl2pPr>
            <a:lvl3pPr lvl="2">
              <a:spcBef>
                <a:spcPts val="0"/>
              </a:spcBef>
              <a:spcAft>
                <a:spcPts val="0"/>
              </a:spcAft>
              <a:buClr>
                <a:srgbClr val="FFFFFF"/>
              </a:buClr>
              <a:buSzPts val="3000"/>
              <a:buNone/>
              <a:defRPr sz="3000">
                <a:solidFill>
                  <a:srgbClr val="FFFFFF"/>
                </a:solidFill>
              </a:defRPr>
            </a:lvl3pPr>
            <a:lvl4pPr lvl="3">
              <a:spcBef>
                <a:spcPts val="0"/>
              </a:spcBef>
              <a:spcAft>
                <a:spcPts val="0"/>
              </a:spcAft>
              <a:buClr>
                <a:srgbClr val="FFFFFF"/>
              </a:buClr>
              <a:buSzPts val="3000"/>
              <a:buNone/>
              <a:defRPr sz="3000">
                <a:solidFill>
                  <a:srgbClr val="FFFFFF"/>
                </a:solidFill>
              </a:defRPr>
            </a:lvl4pPr>
            <a:lvl5pPr lvl="4">
              <a:spcBef>
                <a:spcPts val="0"/>
              </a:spcBef>
              <a:spcAft>
                <a:spcPts val="0"/>
              </a:spcAft>
              <a:buClr>
                <a:srgbClr val="FFFFFF"/>
              </a:buClr>
              <a:buSzPts val="3000"/>
              <a:buNone/>
              <a:defRPr sz="3000">
                <a:solidFill>
                  <a:srgbClr val="FFFFFF"/>
                </a:solidFill>
              </a:defRPr>
            </a:lvl5pPr>
            <a:lvl6pPr lvl="5">
              <a:spcBef>
                <a:spcPts val="0"/>
              </a:spcBef>
              <a:spcAft>
                <a:spcPts val="0"/>
              </a:spcAft>
              <a:buClr>
                <a:srgbClr val="FFFFFF"/>
              </a:buClr>
              <a:buSzPts val="3000"/>
              <a:buNone/>
              <a:defRPr sz="3000">
                <a:solidFill>
                  <a:srgbClr val="FFFFFF"/>
                </a:solidFill>
              </a:defRPr>
            </a:lvl6pPr>
            <a:lvl7pPr lvl="6">
              <a:spcBef>
                <a:spcPts val="0"/>
              </a:spcBef>
              <a:spcAft>
                <a:spcPts val="0"/>
              </a:spcAft>
              <a:buClr>
                <a:srgbClr val="FFFFFF"/>
              </a:buClr>
              <a:buSzPts val="3000"/>
              <a:buNone/>
              <a:defRPr sz="3000">
                <a:solidFill>
                  <a:srgbClr val="FFFFFF"/>
                </a:solidFill>
              </a:defRPr>
            </a:lvl7pPr>
            <a:lvl8pPr lvl="7">
              <a:spcBef>
                <a:spcPts val="0"/>
              </a:spcBef>
              <a:spcAft>
                <a:spcPts val="0"/>
              </a:spcAft>
              <a:buClr>
                <a:srgbClr val="FFFFFF"/>
              </a:buClr>
              <a:buSzPts val="3000"/>
              <a:buNone/>
              <a:defRPr sz="3000">
                <a:solidFill>
                  <a:srgbClr val="FFFFFF"/>
                </a:solidFill>
              </a:defRPr>
            </a:lvl8pPr>
            <a:lvl9pPr lvl="8">
              <a:spcBef>
                <a:spcPts val="0"/>
              </a:spcBef>
              <a:spcAft>
                <a:spcPts val="0"/>
              </a:spcAft>
              <a:buClr>
                <a:srgbClr val="FFFFFF"/>
              </a:buClr>
              <a:buSzPts val="3000"/>
              <a:buNone/>
              <a:defRPr sz="3000">
                <a:solidFill>
                  <a:srgbClr val="FFFFFF"/>
                </a:solidFill>
              </a:defRPr>
            </a:lvl9pPr>
          </a:lstStyle>
          <a:p/>
        </p:txBody>
      </p:sp>
      <p:sp>
        <p:nvSpPr>
          <p:cNvPr id="116" name="Shape 116"/>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Clr>
                <a:srgbClr val="FFFFFF"/>
              </a:buClr>
              <a:buSzPts val="1600"/>
              <a:buNone/>
              <a:defRPr sz="1600">
                <a:solidFill>
                  <a:srgbClr val="FFFFFF"/>
                </a:solidFill>
              </a:defRPr>
            </a:lvl2pPr>
            <a:lvl3pPr lvl="2">
              <a:lnSpc>
                <a:spcPct val="100000"/>
              </a:lnSpc>
              <a:spcBef>
                <a:spcPts val="0"/>
              </a:spcBef>
              <a:spcAft>
                <a:spcPts val="0"/>
              </a:spcAft>
              <a:buClr>
                <a:srgbClr val="FFFFFF"/>
              </a:buClr>
              <a:buSzPts val="1600"/>
              <a:buNone/>
              <a:defRPr sz="1600">
                <a:solidFill>
                  <a:srgbClr val="FFFFFF"/>
                </a:solidFill>
              </a:defRPr>
            </a:lvl3pPr>
            <a:lvl4pPr lvl="3">
              <a:lnSpc>
                <a:spcPct val="100000"/>
              </a:lnSpc>
              <a:spcBef>
                <a:spcPts val="0"/>
              </a:spcBef>
              <a:spcAft>
                <a:spcPts val="0"/>
              </a:spcAft>
              <a:buClr>
                <a:srgbClr val="FFFFFF"/>
              </a:buClr>
              <a:buSzPts val="1600"/>
              <a:buNone/>
              <a:defRPr sz="1600">
                <a:solidFill>
                  <a:srgbClr val="FFFFFF"/>
                </a:solidFill>
              </a:defRPr>
            </a:lvl4pPr>
            <a:lvl5pPr lvl="4">
              <a:lnSpc>
                <a:spcPct val="100000"/>
              </a:lnSpc>
              <a:spcBef>
                <a:spcPts val="0"/>
              </a:spcBef>
              <a:spcAft>
                <a:spcPts val="0"/>
              </a:spcAft>
              <a:buClr>
                <a:srgbClr val="FFFFFF"/>
              </a:buClr>
              <a:buSzPts val="1600"/>
              <a:buNone/>
              <a:defRPr sz="1600">
                <a:solidFill>
                  <a:srgbClr val="FFFFFF"/>
                </a:solidFill>
              </a:defRPr>
            </a:lvl5pPr>
            <a:lvl6pPr lvl="5">
              <a:lnSpc>
                <a:spcPct val="100000"/>
              </a:lnSpc>
              <a:spcBef>
                <a:spcPts val="0"/>
              </a:spcBef>
              <a:spcAft>
                <a:spcPts val="0"/>
              </a:spcAft>
              <a:buClr>
                <a:srgbClr val="FFFFFF"/>
              </a:buClr>
              <a:buSzPts val="1600"/>
              <a:buNone/>
              <a:defRPr sz="1600">
                <a:solidFill>
                  <a:srgbClr val="FFFFFF"/>
                </a:solidFill>
              </a:defRPr>
            </a:lvl6pPr>
            <a:lvl7pPr lvl="6">
              <a:lnSpc>
                <a:spcPct val="100000"/>
              </a:lnSpc>
              <a:spcBef>
                <a:spcPts val="0"/>
              </a:spcBef>
              <a:spcAft>
                <a:spcPts val="0"/>
              </a:spcAft>
              <a:buClr>
                <a:srgbClr val="FFFFFF"/>
              </a:buClr>
              <a:buSzPts val="1600"/>
              <a:buNone/>
              <a:defRPr sz="1600">
                <a:solidFill>
                  <a:srgbClr val="FFFFFF"/>
                </a:solidFill>
              </a:defRPr>
            </a:lvl7pPr>
            <a:lvl8pPr lvl="7">
              <a:lnSpc>
                <a:spcPct val="100000"/>
              </a:lnSpc>
              <a:spcBef>
                <a:spcPts val="0"/>
              </a:spcBef>
              <a:spcAft>
                <a:spcPts val="0"/>
              </a:spcAft>
              <a:buClr>
                <a:srgbClr val="FFFFFF"/>
              </a:buClr>
              <a:buSzPts val="1600"/>
              <a:buNone/>
              <a:defRPr sz="1600">
                <a:solidFill>
                  <a:srgbClr val="FFFFFF"/>
                </a:solidFill>
              </a:defRPr>
            </a:lvl8pPr>
            <a:lvl9pPr lvl="8">
              <a:lnSpc>
                <a:spcPct val="100000"/>
              </a:lnSpc>
              <a:spcBef>
                <a:spcPts val="0"/>
              </a:spcBef>
              <a:spcAft>
                <a:spcPts val="0"/>
              </a:spcAft>
              <a:buClr>
                <a:srgbClr val="FFFFFF"/>
              </a:buClr>
              <a:buSzPts val="1600"/>
              <a:buNone/>
              <a:defRPr sz="1600">
                <a:solidFill>
                  <a:srgbClr val="FFFFFF"/>
                </a:solidFill>
              </a:defRPr>
            </a:lvl9pPr>
          </a:lstStyle>
          <a:p/>
        </p:txBody>
      </p:sp>
      <p:sp>
        <p:nvSpPr>
          <p:cNvPr id="117" name="Shape 117"/>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8" name="Shape 11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9" name="Shape 119"/>
        <p:cNvGrpSpPr/>
        <p:nvPr/>
      </p:nvGrpSpPr>
      <p:grpSpPr>
        <a:xfrm>
          <a:off x="0" y="0"/>
          <a:ext cx="0" cy="0"/>
          <a:chOff x="0" y="0"/>
          <a:chExt cx="0" cy="0"/>
        </a:xfrm>
      </p:grpSpPr>
      <p:sp>
        <p:nvSpPr>
          <p:cNvPr id="120" name="Shape 12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21" name="Shape 1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Shape 123"/>
          <p:cNvGrpSpPr/>
          <p:nvPr/>
        </p:nvGrpSpPr>
        <p:grpSpPr>
          <a:xfrm>
            <a:off x="830392" y="4169130"/>
            <a:ext cx="745763" cy="45826"/>
            <a:chOff x="4580561" y="2589004"/>
            <a:chExt cx="1064464" cy="25200"/>
          </a:xfrm>
        </p:grpSpPr>
        <p:sp>
          <p:nvSpPr>
            <p:cNvPr id="124" name="Shape 12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5" name="Shape 12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6" name="Shape 126"/>
          <p:cNvSpPr txBox="1"/>
          <p:nvPr>
            <p:ph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p:txBody>
      </p:sp>
      <p:sp>
        <p:nvSpPr>
          <p:cNvPr id="127" name="Shape 127"/>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Shape 12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9" name="Shape 129"/>
        <p:cNvGrpSpPr/>
        <p:nvPr/>
      </p:nvGrpSpPr>
      <p:grpSpPr>
        <a:xfrm>
          <a:off x="0" y="0"/>
          <a:ext cx="0" cy="0"/>
          <a:chOff x="0" y="0"/>
          <a:chExt cx="0" cy="0"/>
        </a:xfrm>
      </p:grpSpPr>
      <p:sp>
        <p:nvSpPr>
          <p:cNvPr id="130" name="Shape 13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Shape 18"/>
          <p:cNvSpPr txBox="1"/>
          <p:nvPr>
            <p:ph type="ctrTitle"/>
          </p:nvPr>
        </p:nvSpPr>
        <p:spPr>
          <a:xfrm>
            <a:off x="729450" y="1322450"/>
            <a:ext cx="3787800" cy="19881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9" name="Shape 19"/>
          <p:cNvSpPr txBox="1"/>
          <p:nvPr>
            <p:ph idx="1" type="subTitle"/>
          </p:nvPr>
        </p:nvSpPr>
        <p:spPr>
          <a:xfrm>
            <a:off x="729595" y="3401500"/>
            <a:ext cx="37878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20" name="Shape 2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grpSp>
        <p:nvGrpSpPr>
          <p:cNvPr id="21" name="Shape 21"/>
          <p:cNvGrpSpPr/>
          <p:nvPr/>
        </p:nvGrpSpPr>
        <p:grpSpPr>
          <a:xfrm>
            <a:off x="830392" y="1191256"/>
            <a:ext cx="745763" cy="45826"/>
            <a:chOff x="4580561" y="2589004"/>
            <a:chExt cx="1064464" cy="25200"/>
          </a:xfrm>
        </p:grpSpPr>
        <p:sp>
          <p:nvSpPr>
            <p:cNvPr id="22" name="Shape 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4" name="Shape 24"/>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5" name="Shape 25"/>
          <p:cNvGrpSpPr/>
          <p:nvPr/>
        </p:nvGrpSpPr>
        <p:grpSpPr>
          <a:xfrm>
            <a:off x="5063224" y="1313339"/>
            <a:ext cx="3459829" cy="2670551"/>
            <a:chOff x="3553042" y="1657806"/>
            <a:chExt cx="3461100" cy="2671532"/>
          </a:xfrm>
        </p:grpSpPr>
        <p:sp>
          <p:nvSpPr>
            <p:cNvPr id="26" name="Shape 26"/>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descr="Component Detail" id="34" name="Shape 34"/>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Shape 35"/>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6" name="Shape 36"/>
          <p:cNvGrpSpPr/>
          <p:nvPr/>
        </p:nvGrpSpPr>
        <p:grpSpPr>
          <a:xfrm>
            <a:off x="7666681" y="2077877"/>
            <a:ext cx="1148179" cy="2282764"/>
            <a:chOff x="7666681" y="2077877"/>
            <a:chExt cx="1148179" cy="2282764"/>
          </a:xfrm>
        </p:grpSpPr>
        <p:grpSp>
          <p:nvGrpSpPr>
            <p:cNvPr id="37" name="Shape 37"/>
            <p:cNvGrpSpPr/>
            <p:nvPr/>
          </p:nvGrpSpPr>
          <p:grpSpPr>
            <a:xfrm>
              <a:off x="7666681" y="2077877"/>
              <a:ext cx="1148179" cy="2282764"/>
              <a:chOff x="3983627" y="1676395"/>
              <a:chExt cx="1449538" cy="2881914"/>
            </a:xfrm>
          </p:grpSpPr>
          <p:sp>
            <p:nvSpPr>
              <p:cNvPr id="38" name="Shape 38"/>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Shape 39"/>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 name="Shape 40"/>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descr="Mobile View" id="41" name="Shape 41"/>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Shape 42"/>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Shape 44"/>
          <p:cNvGrpSpPr/>
          <p:nvPr/>
        </p:nvGrpSpPr>
        <p:grpSpPr>
          <a:xfrm>
            <a:off x="830392" y="1191256"/>
            <a:ext cx="745763" cy="45826"/>
            <a:chOff x="4580561" y="2589004"/>
            <a:chExt cx="1064464" cy="25200"/>
          </a:xfrm>
        </p:grpSpPr>
        <p:sp>
          <p:nvSpPr>
            <p:cNvPr id="45" name="Shape 4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 name="Shape 4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7" name="Shape 47"/>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Shape 4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Shape 5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51" name="Shape 51"/>
          <p:cNvGrpSpPr/>
          <p:nvPr/>
        </p:nvGrpSpPr>
        <p:grpSpPr>
          <a:xfrm>
            <a:off x="830392" y="1191256"/>
            <a:ext cx="745763" cy="45826"/>
            <a:chOff x="4580561" y="2589004"/>
            <a:chExt cx="1064464" cy="25200"/>
          </a:xfrm>
        </p:grpSpPr>
        <p:sp>
          <p:nvSpPr>
            <p:cNvPr id="52" name="Shape 5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4" name="Shape 5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Shape 55"/>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Shape 5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7" name="Shape 57"/>
        <p:cNvGrpSpPr/>
        <p:nvPr/>
      </p:nvGrpSpPr>
      <p:grpSpPr>
        <a:xfrm>
          <a:off x="0" y="0"/>
          <a:ext cx="0" cy="0"/>
          <a:chOff x="0" y="0"/>
          <a:chExt cx="0" cy="0"/>
        </a:xfrm>
      </p:grpSpPr>
      <p:sp>
        <p:nvSpPr>
          <p:cNvPr id="58" name="Shape 5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59" name="Shape 59"/>
          <p:cNvGrpSpPr/>
          <p:nvPr/>
        </p:nvGrpSpPr>
        <p:grpSpPr>
          <a:xfrm>
            <a:off x="830392" y="1191256"/>
            <a:ext cx="745763" cy="45826"/>
            <a:chOff x="4580561" y="2589004"/>
            <a:chExt cx="1064464" cy="25200"/>
          </a:xfrm>
        </p:grpSpPr>
        <p:sp>
          <p:nvSpPr>
            <p:cNvPr id="60" name="Shape 6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1" name="Shape 6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2" name="Shape 62"/>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Shape 63"/>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Shape 64"/>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Shape 6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6" name="Shape 66"/>
        <p:cNvGrpSpPr/>
        <p:nvPr/>
      </p:nvGrpSpPr>
      <p:grpSpPr>
        <a:xfrm>
          <a:off x="0" y="0"/>
          <a:ext cx="0" cy="0"/>
          <a:chOff x="0" y="0"/>
          <a:chExt cx="0" cy="0"/>
        </a:xfrm>
      </p:grpSpPr>
      <p:sp>
        <p:nvSpPr>
          <p:cNvPr id="67" name="Shape 6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68" name="Shape 68"/>
          <p:cNvGrpSpPr/>
          <p:nvPr/>
        </p:nvGrpSpPr>
        <p:grpSpPr>
          <a:xfrm>
            <a:off x="830392" y="1191256"/>
            <a:ext cx="745763" cy="45826"/>
            <a:chOff x="4580561" y="2589004"/>
            <a:chExt cx="1064464" cy="25200"/>
          </a:xfrm>
        </p:grpSpPr>
        <p:sp>
          <p:nvSpPr>
            <p:cNvPr id="69" name="Shape 6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 name="Shape 7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1" name="Shape 71"/>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Shape 7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_ONLY_1">
    <p:spTree>
      <p:nvGrpSpPr>
        <p:cNvPr id="73" name="Shape 73"/>
        <p:cNvGrpSpPr/>
        <p:nvPr/>
      </p:nvGrpSpPr>
      <p:grpSpPr>
        <a:xfrm>
          <a:off x="0" y="0"/>
          <a:ext cx="0" cy="0"/>
          <a:chOff x="0" y="0"/>
          <a:chExt cx="0" cy="0"/>
        </a:xfrm>
      </p:grpSpPr>
      <p:sp>
        <p:nvSpPr>
          <p:cNvPr id="74" name="Shape 7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Shape 7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78" name="Shape 78"/>
          <p:cNvGrpSpPr/>
          <p:nvPr/>
        </p:nvGrpSpPr>
        <p:grpSpPr>
          <a:xfrm>
            <a:off x="830392" y="1191256"/>
            <a:ext cx="745763" cy="45826"/>
            <a:chOff x="4580561" y="2589004"/>
            <a:chExt cx="1064464" cy="25200"/>
          </a:xfrm>
        </p:grpSpPr>
        <p:sp>
          <p:nvSpPr>
            <p:cNvPr id="79" name="Shape 7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 name="Shape 8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1" name="Shape 81"/>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Shape 82"/>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Shape 8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Shape 85"/>
          <p:cNvGrpSpPr/>
          <p:nvPr/>
        </p:nvGrpSpPr>
        <p:grpSpPr>
          <a:xfrm>
            <a:off x="830392" y="4169130"/>
            <a:ext cx="745763" cy="45826"/>
            <a:chOff x="4580561" y="2589004"/>
            <a:chExt cx="1064464" cy="25200"/>
          </a:xfrm>
        </p:grpSpPr>
        <p:sp>
          <p:nvSpPr>
            <p:cNvPr id="86" name="Shape 8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Shape 8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8" name="Shape 8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Shape 8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Shape 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5.jpg"/><Relationship Id="rId5" Type="http://schemas.openxmlformats.org/officeDocument/2006/relationships/image" Target="../media/image3.png"/><Relationship Id="rId6"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hyperlink" Target="https://archive.ics.uci.edu/ml/datasets/Devanagari+Handwritten+Character+Datase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descr="Open Chromebook laptop computer" id="135" name="Shape 135"/>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id="136" name="Shape 136"/>
          <p:cNvPicPr preferRelativeResize="0"/>
          <p:nvPr/>
        </p:nvPicPr>
        <p:blipFill rotWithShape="1">
          <a:blip r:embed="rId4">
            <a:alphaModFix/>
          </a:blip>
          <a:srcRect b="21582" l="0" r="0" t="21576"/>
          <a:stretch/>
        </p:blipFill>
        <p:spPr>
          <a:xfrm>
            <a:off x="5181200" y="1645500"/>
            <a:ext cx="3471224" cy="1974599"/>
          </a:xfrm>
          <a:prstGeom prst="rect">
            <a:avLst/>
          </a:prstGeom>
          <a:noFill/>
          <a:ln>
            <a:noFill/>
          </a:ln>
        </p:spPr>
      </p:pic>
      <p:pic>
        <p:nvPicPr>
          <p:cNvPr descr="Portrait-oriented black smaptphone" id="137" name="Shape 137"/>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138" name="Shape 138"/>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Project</a:t>
            </a:r>
            <a:endParaRPr/>
          </a:p>
          <a:p>
            <a:pPr indent="0" lvl="0" marL="0">
              <a:spcBef>
                <a:spcPts val="0"/>
              </a:spcBef>
              <a:spcAft>
                <a:spcPts val="0"/>
              </a:spcAft>
              <a:buNone/>
            </a:pPr>
            <a:r>
              <a:rPr lang="en"/>
              <a:t>Devanagari</a:t>
            </a:r>
            <a:endParaRPr/>
          </a:p>
        </p:txBody>
      </p:sp>
      <p:sp>
        <p:nvSpPr>
          <p:cNvPr id="139" name="Shape 139"/>
          <p:cNvSpPr txBox="1"/>
          <p:nvPr>
            <p:ph idx="1" type="subTitle"/>
          </p:nvPr>
        </p:nvSpPr>
        <p:spPr>
          <a:xfrm>
            <a:off x="729600" y="2921750"/>
            <a:ext cx="3787800" cy="82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Translation of Handwritten Hindi Font</a:t>
            </a:r>
            <a:endParaRPr/>
          </a:p>
          <a:p>
            <a:pPr indent="0" lvl="0" marL="0">
              <a:spcBef>
                <a:spcPts val="0"/>
              </a:spcBef>
              <a:spcAft>
                <a:spcPts val="0"/>
              </a:spcAft>
              <a:buNone/>
            </a:pPr>
            <a:r>
              <a:rPr lang="en"/>
              <a:t>To Digital Form</a:t>
            </a:r>
            <a:endParaRPr/>
          </a:p>
        </p:txBody>
      </p:sp>
      <p:pic>
        <p:nvPicPr>
          <p:cNvPr id="140" name="Shape 140"/>
          <p:cNvPicPr preferRelativeResize="0"/>
          <p:nvPr/>
        </p:nvPicPr>
        <p:blipFill rotWithShape="1">
          <a:blip r:embed="rId6">
            <a:alphaModFix/>
          </a:blip>
          <a:srcRect b="0" l="30546" r="30546" t="0"/>
          <a:stretch/>
        </p:blipFill>
        <p:spPr>
          <a:xfrm>
            <a:off x="8271300" y="2337575"/>
            <a:ext cx="872700" cy="183757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Shape 18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Proposed Tech Stack Description</a:t>
            </a:r>
            <a:endParaRPr/>
          </a:p>
        </p:txBody>
      </p:sp>
      <p:sp>
        <p:nvSpPr>
          <p:cNvPr id="190" name="Shape 19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b="1" lang="en"/>
              <a:t>Open Source:</a:t>
            </a:r>
            <a:endParaRPr b="1"/>
          </a:p>
          <a:p>
            <a:pPr indent="0" lvl="0" marL="0" rtl="0">
              <a:lnSpc>
                <a:spcPct val="150000"/>
              </a:lnSpc>
              <a:spcBef>
                <a:spcPts val="1600"/>
              </a:spcBef>
              <a:spcAft>
                <a:spcPts val="1600"/>
              </a:spcAft>
              <a:buNone/>
            </a:pPr>
            <a:r>
              <a:rPr lang="en"/>
              <a:t>Jupyter Notebook, Python, Keras, Dataset from UCI Machine Learning Repository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Industry Alignment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Shape 20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Industry Alignment:</a:t>
            </a:r>
            <a:endParaRPr/>
          </a:p>
        </p:txBody>
      </p:sp>
      <p:sp>
        <p:nvSpPr>
          <p:cNvPr id="201" name="Shape 20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nSpc>
                <a:spcPct val="150000"/>
              </a:lnSpc>
              <a:spcBef>
                <a:spcPts val="0"/>
              </a:spcBef>
              <a:spcAft>
                <a:spcPts val="1600"/>
              </a:spcAft>
              <a:buNone/>
            </a:pPr>
            <a:r>
              <a:rPr lang="en"/>
              <a:t>Technology, Media &amp; Communication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Shape 20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Market Place/Positioning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Shape 21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Market Positioning Description</a:t>
            </a:r>
            <a:endParaRPr/>
          </a:p>
        </p:txBody>
      </p:sp>
      <p:sp>
        <p:nvSpPr>
          <p:cNvPr id="212" name="Shape 21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nSpc>
                <a:spcPct val="150000"/>
              </a:lnSpc>
              <a:spcBef>
                <a:spcPts val="0"/>
              </a:spcBef>
              <a:spcAft>
                <a:spcPts val="1600"/>
              </a:spcAft>
              <a:buNone/>
            </a:pPr>
            <a:r>
              <a:rPr lang="en"/>
              <a:t>Media especially Internet is filled with handwritten documents. Many times it is required to analyse them or refer them.  Students use these handwritten documents to study teacher’s notes. So, converting the handwritten documents digitally just by scanning the document will reduce a lot of teacher’s time who have to type their written material manually on their personal computers.  Also, where handwritten is sufficiently large, this technique will be a saviour.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Shape 217"/>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algn="ctr">
              <a:spcBef>
                <a:spcPts val="0"/>
              </a:spcBef>
              <a:spcAft>
                <a:spcPts val="1000"/>
              </a:spcAft>
              <a:buNone/>
            </a:pPr>
            <a:r>
              <a:rPr b="1" lang="en" sz="700">
                <a:solidFill>
                  <a:schemeClr val="lt1"/>
                </a:solidFill>
              </a:rPr>
              <a:t>1</a:t>
            </a:r>
            <a:endParaRPr b="1" sz="700">
              <a:solidFill>
                <a:schemeClr val="lt1"/>
              </a:solidFill>
            </a:endParaRPr>
          </a:p>
        </p:txBody>
      </p:sp>
      <p:sp>
        <p:nvSpPr>
          <p:cNvPr id="218" name="Shape 218"/>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Efforts/Cost</a:t>
            </a:r>
            <a:endParaRPr/>
          </a:p>
          <a:p>
            <a:pPr indent="0" lvl="0" marL="0">
              <a:spcBef>
                <a:spcPts val="0"/>
              </a:spcBef>
              <a:spcAft>
                <a:spcPts val="0"/>
              </a:spcAft>
              <a:buNone/>
            </a:pPr>
            <a:r>
              <a:t/>
            </a:r>
            <a:endParaRPr b="0"/>
          </a:p>
        </p:txBody>
      </p:sp>
      <p:pic>
        <p:nvPicPr>
          <p:cNvPr id="219" name="Shape 219"/>
          <p:cNvPicPr preferRelativeResize="0"/>
          <p:nvPr/>
        </p:nvPicPr>
        <p:blipFill rotWithShape="1">
          <a:blip r:embed="rId3">
            <a:alphaModFix/>
          </a:blip>
          <a:srcRect b="3180" l="-1734" r="18365" t="-3180"/>
          <a:stretch/>
        </p:blipFill>
        <p:spPr>
          <a:xfrm>
            <a:off x="4736100" y="1319750"/>
            <a:ext cx="4016276" cy="28049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Shape 2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References</a:t>
            </a:r>
            <a:endParaRPr/>
          </a:p>
        </p:txBody>
      </p:sp>
      <p:sp>
        <p:nvSpPr>
          <p:cNvPr id="225" name="Shape 22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SzPts val="1300"/>
              <a:buChar char="●"/>
            </a:pPr>
            <a:r>
              <a:rPr lang="en" u="sng">
                <a:solidFill>
                  <a:schemeClr val="hlink"/>
                </a:solidFill>
                <a:hlinkClick r:id="rId3"/>
              </a:rPr>
              <a:t>https://archive.ics.uci.edu/ml/datasets/Devanagari+Handwritten+Character+Dataset</a:t>
            </a:r>
            <a:endParaRPr>
              <a:solidFill>
                <a:schemeClr val="accent5"/>
              </a:solidFill>
            </a:endParaRPr>
          </a:p>
          <a:p>
            <a:pPr indent="-311150" lvl="0" marL="457200" rtl="0">
              <a:spcBef>
                <a:spcPts val="0"/>
              </a:spcBef>
              <a:spcAft>
                <a:spcPts val="0"/>
              </a:spcAft>
              <a:buClr>
                <a:srgbClr val="123654"/>
              </a:buClr>
              <a:buSzPts val="1300"/>
              <a:buChar char="●"/>
            </a:pPr>
            <a:r>
              <a:rPr lang="en">
                <a:solidFill>
                  <a:srgbClr val="123654"/>
                </a:solidFill>
              </a:rPr>
              <a:t>S. Acharya, A.K. Pant and P.K. Gyawali Deep Learning Based Large Scale Handwritten Devanagari Character Recognition ,In Proceedings of the 9th International Conference on Software, Knowledge, Information Management and Applications (SKIMA), pp. 121-126, 2015.</a:t>
            </a:r>
            <a:endParaRPr>
              <a:solidFill>
                <a:srgbClr val="123654"/>
              </a:solidFill>
            </a:endParaRPr>
          </a:p>
          <a:p>
            <a:pPr indent="0" lvl="0" marL="0" rtl="0">
              <a:spcBef>
                <a:spcPts val="1000"/>
              </a:spcBef>
              <a:spcAft>
                <a:spcPts val="1000"/>
              </a:spcAft>
              <a:buNone/>
            </a:pPr>
            <a:r>
              <a:t/>
            </a:r>
            <a:endParaRPr>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44" name="Shape 144"/>
        <p:cNvGrpSpPr/>
        <p:nvPr/>
      </p:nvGrpSpPr>
      <p:grpSpPr>
        <a:xfrm>
          <a:off x="0" y="0"/>
          <a:ext cx="0" cy="0"/>
          <a:chOff x="0" y="0"/>
          <a:chExt cx="0" cy="0"/>
        </a:xfrm>
      </p:grpSpPr>
      <p:sp>
        <p:nvSpPr>
          <p:cNvPr id="145" name="Shape 145"/>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Outline</a:t>
            </a:r>
            <a:endParaRPr/>
          </a:p>
        </p:txBody>
      </p:sp>
      <p:sp>
        <p:nvSpPr>
          <p:cNvPr id="146" name="Shape 146"/>
          <p:cNvSpPr txBox="1"/>
          <p:nvPr>
            <p:ph idx="4294967295" type="subTitle"/>
          </p:nvPr>
        </p:nvSpPr>
        <p:spPr>
          <a:xfrm>
            <a:off x="4542975" y="1322450"/>
            <a:ext cx="4080000" cy="3306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600">
                <a:solidFill>
                  <a:srgbClr val="FFFFFF"/>
                </a:solidFill>
              </a:rPr>
              <a:t>Theme Alignment</a:t>
            </a:r>
            <a:endParaRPr sz="1600">
              <a:solidFill>
                <a:srgbClr val="FFFFFF"/>
              </a:solidFill>
            </a:endParaRPr>
          </a:p>
          <a:p>
            <a:pPr indent="0" lvl="0" marL="0">
              <a:spcBef>
                <a:spcPts val="1600"/>
              </a:spcBef>
              <a:spcAft>
                <a:spcPts val="0"/>
              </a:spcAft>
              <a:buNone/>
            </a:pPr>
            <a:r>
              <a:rPr lang="en" sz="1600">
                <a:solidFill>
                  <a:srgbClr val="FFFFFF"/>
                </a:solidFill>
              </a:rPr>
              <a:t>The Problem</a:t>
            </a:r>
            <a:endParaRPr sz="1600">
              <a:solidFill>
                <a:srgbClr val="FFFFFF"/>
              </a:solidFill>
            </a:endParaRPr>
          </a:p>
          <a:p>
            <a:pPr indent="0" lvl="0" marL="0" rtl="0">
              <a:spcBef>
                <a:spcPts val="1600"/>
              </a:spcBef>
              <a:spcAft>
                <a:spcPts val="0"/>
              </a:spcAft>
              <a:buNone/>
            </a:pPr>
            <a:r>
              <a:rPr lang="en" sz="1600">
                <a:solidFill>
                  <a:srgbClr val="FFFFFF"/>
                </a:solidFill>
              </a:rPr>
              <a:t>Solution Propo</a:t>
            </a:r>
            <a:r>
              <a:rPr lang="en" sz="1600">
                <a:solidFill>
                  <a:srgbClr val="FFFFFF"/>
                </a:solidFill>
              </a:rPr>
              <a:t>sal</a:t>
            </a:r>
            <a:endParaRPr sz="1600">
              <a:solidFill>
                <a:srgbClr val="FFFFFF"/>
              </a:solidFill>
            </a:endParaRPr>
          </a:p>
          <a:p>
            <a:pPr indent="0" lvl="0" marL="0">
              <a:spcBef>
                <a:spcPts val="1600"/>
              </a:spcBef>
              <a:spcAft>
                <a:spcPts val="0"/>
              </a:spcAft>
              <a:buNone/>
            </a:pPr>
            <a:r>
              <a:rPr lang="en" sz="1600">
                <a:solidFill>
                  <a:srgbClr val="FFFFFF"/>
                </a:solidFill>
              </a:rPr>
              <a:t>Proposed Tech Stack</a:t>
            </a:r>
            <a:endParaRPr sz="1600">
              <a:solidFill>
                <a:srgbClr val="FFFFFF"/>
              </a:solidFill>
            </a:endParaRPr>
          </a:p>
          <a:p>
            <a:pPr indent="0" lvl="0" marL="0">
              <a:spcBef>
                <a:spcPts val="1600"/>
              </a:spcBef>
              <a:spcAft>
                <a:spcPts val="0"/>
              </a:spcAft>
              <a:buNone/>
            </a:pPr>
            <a:r>
              <a:rPr lang="en" sz="1600">
                <a:solidFill>
                  <a:srgbClr val="FFFFFF"/>
                </a:solidFill>
              </a:rPr>
              <a:t>Industry Alignment</a:t>
            </a:r>
            <a:endParaRPr sz="1600">
              <a:solidFill>
                <a:srgbClr val="FFFFFF"/>
              </a:solidFill>
            </a:endParaRPr>
          </a:p>
          <a:p>
            <a:pPr indent="0" lvl="0" marL="0">
              <a:spcBef>
                <a:spcPts val="1600"/>
              </a:spcBef>
              <a:spcAft>
                <a:spcPts val="0"/>
              </a:spcAft>
              <a:buNone/>
            </a:pPr>
            <a:r>
              <a:rPr lang="en" sz="1600">
                <a:solidFill>
                  <a:srgbClr val="FFFFFF"/>
                </a:solidFill>
              </a:rPr>
              <a:t>Market Place/Positioning</a:t>
            </a:r>
            <a:endParaRPr sz="1600">
              <a:solidFill>
                <a:srgbClr val="FFFFFF"/>
              </a:solidFill>
            </a:endParaRPr>
          </a:p>
          <a:p>
            <a:pPr indent="0" lvl="0" marL="0">
              <a:spcBef>
                <a:spcPts val="1600"/>
              </a:spcBef>
              <a:spcAft>
                <a:spcPts val="0"/>
              </a:spcAft>
              <a:buNone/>
            </a:pPr>
            <a:r>
              <a:rPr lang="en" sz="1600">
                <a:solidFill>
                  <a:srgbClr val="FFFFFF"/>
                </a:solidFill>
              </a:rPr>
              <a:t>Efforts</a:t>
            </a:r>
            <a:endParaRPr sz="1600">
              <a:solidFill>
                <a:srgbClr val="FFFFFF"/>
              </a:solidFill>
            </a:endParaRPr>
          </a:p>
          <a:p>
            <a:pPr indent="0" lvl="0" marL="0">
              <a:spcBef>
                <a:spcPts val="1600"/>
              </a:spcBef>
              <a:spcAft>
                <a:spcPts val="0"/>
              </a:spcAft>
              <a:buNone/>
            </a:pPr>
            <a:r>
              <a:t/>
            </a:r>
            <a:endParaRPr sz="1600">
              <a:solidFill>
                <a:srgbClr val="FFFFFF"/>
              </a:solidFill>
            </a:endParaRPr>
          </a:p>
          <a:p>
            <a:pPr indent="0" lvl="0" marL="0">
              <a:spcBef>
                <a:spcPts val="1600"/>
              </a:spcBef>
              <a:spcAft>
                <a:spcPts val="1600"/>
              </a:spcAft>
              <a:buNone/>
            </a:pPr>
            <a:r>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Shape 15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Theme Alignment:</a:t>
            </a:r>
            <a:endParaRPr/>
          </a:p>
          <a:p>
            <a:pPr indent="0" lvl="0" marL="0">
              <a:spcBef>
                <a:spcPts val="0"/>
              </a:spcBef>
              <a:spcAft>
                <a:spcPts val="0"/>
              </a:spcAft>
              <a:buNone/>
            </a:pPr>
            <a:r>
              <a:t/>
            </a:r>
            <a:endParaRPr/>
          </a:p>
          <a:p>
            <a:pPr indent="0" lvl="0" marL="0" rtl="0">
              <a:spcBef>
                <a:spcPts val="0"/>
              </a:spcBef>
              <a:spcAft>
                <a:spcPts val="0"/>
              </a:spcAft>
              <a:buNone/>
            </a:pPr>
            <a:r>
              <a:rPr lang="en"/>
              <a:t>Data Science/Machine Learning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The Problem</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Shape 16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Problem statement</a:t>
            </a:r>
            <a:endParaRPr/>
          </a:p>
        </p:txBody>
      </p:sp>
      <p:sp>
        <p:nvSpPr>
          <p:cNvPr id="162" name="Shape 16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b="1" lang="en" sz="1600">
                <a:solidFill>
                  <a:schemeClr val="dk1"/>
                </a:solidFill>
              </a:rPr>
              <a:t>There are drawbacks to handwritten text. It’s difficult to store and access physical documents in an efficient manner, search through them efficiently and to share them with others.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What people do today</a:t>
            </a:r>
            <a:endParaRPr/>
          </a:p>
          <a:p>
            <a:pPr indent="0" lvl="0" marL="0">
              <a:spcBef>
                <a:spcPts val="0"/>
              </a:spcBef>
              <a:spcAft>
                <a:spcPts val="0"/>
              </a:spcAft>
              <a:buNone/>
            </a:pPr>
            <a:r>
              <a:t/>
            </a:r>
            <a:endParaRPr/>
          </a:p>
        </p:txBody>
      </p:sp>
      <p:sp>
        <p:nvSpPr>
          <p:cNvPr id="168" name="Shape 168"/>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b="1" lang="en" sz="1600">
                <a:solidFill>
                  <a:schemeClr val="dk1"/>
                </a:solidFill>
              </a:rPr>
              <a:t>In order to store handwritten text for future references or better analysis, people type the handwritten text to the Personal Computers.</a:t>
            </a:r>
            <a:endParaRPr b="1" sz="16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Shape 17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Solution Proposal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Shape 17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Solution Description</a:t>
            </a:r>
            <a:endParaRPr/>
          </a:p>
        </p:txBody>
      </p:sp>
      <p:sp>
        <p:nvSpPr>
          <p:cNvPr id="179" name="Shape 17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a:lnSpc>
                <a:spcPct val="150000"/>
              </a:lnSpc>
              <a:spcBef>
                <a:spcPts val="0"/>
              </a:spcBef>
              <a:spcAft>
                <a:spcPts val="1600"/>
              </a:spcAft>
              <a:buNone/>
            </a:pPr>
            <a:r>
              <a:rPr lang="en"/>
              <a:t>Translation of Handwritten Hindi Characters to Digital Form by scanning and using CNN(Machine Learning)  in order to store,access,search,share and analyse them efficiently and use them for future purposes.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Shape 18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Proposed Tech Stack</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